
<file path=[Content_Types].xml><?xml version="1.0" encoding="utf-8"?>
<Types xmlns="http://schemas.openxmlformats.org/package/2006/content-types">
  <Default ContentType="image/jpeg" Extension="jpg"/>
  <Default ContentType="application/vnd.openxmlformats-officedocument.spreadsheetml.sheet" Extension="xlsx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1.xml"/>
  <Override ContentType="application/vnd.ms-office.chartcolorstyle+xml" PartName="/ppt/charts/colors2.xml"/>
  <Override ContentType="application/vnd.ms-office.chartcolorstyle+xml" PartName="/ppt/charts/colors3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3.xml"/>
  <Override ContentType="application/vnd.openxmlformats-officedocument.drawingml.chart+xml" PartName="/ppt/charts/chart2.xml"/>
  <Override ContentType="application/vnd.openxmlformats-officedocument.drawingml.chart+xml" PartName="/ppt/charts/char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3.xml"/>
  <Override ContentType="application/vnd.ms-office.chartstyle+xml" PartName="/ppt/charts/style1.xml"/>
  <Override ContentType="application/vnd.ms-office.chartstyle+xml" PartName="/ppt/charts/style2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1" roundtripDataSignature="AMtx7mgT3ihbLl4G4EOzcQuKwN4Qz9/r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customschemas.google.com/relationships/presentationmetadata" Target="metadata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Sheet1.xlsx"/></Relationships>
</file>

<file path=ppt/charts/_rels/chart2.xml.rels><?xml version="1.0" encoding="UTF-8" standalone="yes"?>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Sheet2.xlsx"/></Relationships>
</file>

<file path=ppt/charts/_rels/chart3.xml.rels><?xml version="1.0" encoding="UTF-8" standalone="yes"?>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233-4FBB-8F2D-B15630277D1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33-4FBB-8F2D-B15630277D1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33-4FBB-8F2D-B15630277D1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33-4FBB-8F2D-B15630277D1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233-4FBB-8F2D-B15630277D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0679920"/>
        <c:axId val="76484016"/>
      </c:barChart>
      <c:valAx>
        <c:axId val="764840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0" i="0" baseline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AXIS TITLE</a:t>
                </a:r>
                <a:endParaRPr lang="en-US" sz="10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9.2477333041095251E-3"/>
              <c:y val="0.370006670672615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679920"/>
        <c:crosses val="autoZero"/>
        <c:crossBetween val="between"/>
      </c:valAx>
      <c:catAx>
        <c:axId val="10679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000" dirty="0"/>
                  <a:t>AXIS TITLE</a:t>
                </a:r>
              </a:p>
            </c:rich>
          </c:tx>
          <c:layout>
            <c:manualLayout>
              <c:xMode val="edge"/>
              <c:yMode val="edge"/>
              <c:x val="0.4302554622300393"/>
              <c:y val="0.945050363225059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484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71C-47B8-95F4-8D453DEF2CD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71C-47B8-95F4-8D453DEF2CD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71C-47B8-95F4-8D453DEF2CD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71C-47B8-95F4-8D453DEF2CD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71C-47B8-95F4-8D453DEF2C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0679920"/>
        <c:axId val="76484016"/>
      </c:barChart>
      <c:valAx>
        <c:axId val="764840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0" i="0" baseline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AXIS TITLE</a:t>
                </a:r>
                <a:endParaRPr lang="en-US" sz="10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9.2477333041095251E-3"/>
              <c:y val="0.370006670672615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679920"/>
        <c:crosses val="autoZero"/>
        <c:crossBetween val="between"/>
      </c:valAx>
      <c:catAx>
        <c:axId val="10679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000" dirty="0"/>
                  <a:t>AXIS TITLE</a:t>
                </a:r>
              </a:p>
            </c:rich>
          </c:tx>
          <c:layout>
            <c:manualLayout>
              <c:xMode val="edge"/>
              <c:yMode val="edge"/>
              <c:x val="0.4302554622300393"/>
              <c:y val="0.945050363225059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484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CC4-4587-9794-7E154A7B1E5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CC4-4587-9794-7E154A7B1E5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CC4-4587-9794-7E154A7B1E5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CC4-4587-9794-7E154A7B1E5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CC4-4587-9794-7E154A7B1E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0679920"/>
        <c:axId val="76484016"/>
      </c:barChart>
      <c:valAx>
        <c:axId val="764840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b="0" i="0" baseline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AXIS TITLE</a:t>
                </a:r>
                <a:endParaRPr lang="en-US" sz="10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9.2477333041095251E-3"/>
              <c:y val="0.370006670672615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679920"/>
        <c:crosses val="autoZero"/>
        <c:crossBetween val="between"/>
      </c:valAx>
      <c:catAx>
        <c:axId val="10679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000" dirty="0"/>
                  <a:t>AXIS TITLE</a:t>
                </a:r>
              </a:p>
            </c:rich>
          </c:tx>
          <c:layout>
            <c:manualLayout>
              <c:xMode val="edge"/>
              <c:yMode val="edge"/>
              <c:x val="0.4302554622300393"/>
              <c:y val="0.945050363225059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6484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1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1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Relationship Id="rId4" Type="http://schemas.openxmlformats.org/officeDocument/2006/relationships/image" Target="../media/image12.png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g"/><Relationship Id="rId4" Type="http://schemas.openxmlformats.org/officeDocument/2006/relationships/image" Target="../media/image3.png"/><Relationship Id="rId5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/>
          <p:cNvPicPr preferRelativeResize="0"/>
          <p:nvPr/>
        </p:nvPicPr>
        <p:blipFill rotWithShape="1">
          <a:blip r:embed="rId3">
            <a:alphaModFix/>
          </a:blip>
          <a:srcRect b="8965" l="0" r="16099" t="7132"/>
          <a:stretch/>
        </p:blipFill>
        <p:spPr>
          <a:xfrm>
            <a:off x="0" y="-1"/>
            <a:ext cx="12192000" cy="6864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6864478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1022464" y="2402385"/>
            <a:ext cx="4251325" cy="22159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4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DAUGIAU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4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SPORTO </a:t>
            </a:r>
            <a:endParaRPr b="1" i="1" sz="4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4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GALIMYBIŲ</a:t>
            </a:r>
            <a:endParaRPr b="1" i="1" sz="4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-385"/>
            <a:ext cx="2529847" cy="21687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54" y="0"/>
            <a:ext cx="12186246" cy="6861239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"/>
          <p:cNvSpPr txBox="1"/>
          <p:nvPr/>
        </p:nvSpPr>
        <p:spPr>
          <a:xfrm>
            <a:off x="1554478" y="1424982"/>
            <a:ext cx="4463937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PREZENTACIJOS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ANTRAŠTĖ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3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Jeigu reikia paantaštė</a:t>
            </a:r>
            <a:endParaRPr i="1" sz="23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 txBox="1"/>
          <p:nvPr/>
        </p:nvSpPr>
        <p:spPr>
          <a:xfrm>
            <a:off x="1687484" y="4480562"/>
            <a:ext cx="384913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Vardenis </a:t>
            </a:r>
            <a:r>
              <a:rPr b="1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Pavardenis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		2022 01 27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065" y="116236"/>
            <a:ext cx="1183186" cy="10142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p3"/>
          <p:cNvCxnSpPr/>
          <p:nvPr/>
        </p:nvCxnSpPr>
        <p:spPr>
          <a:xfrm flipH="1" rot="10800000">
            <a:off x="1313408" y="706582"/>
            <a:ext cx="10878592" cy="1"/>
          </a:xfrm>
          <a:prstGeom prst="straightConnector1">
            <a:avLst/>
          </a:prstGeom>
          <a:noFill/>
          <a:ln cap="flat" cmpd="sng" w="127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5" name="Google Shape;105;p3"/>
          <p:cNvSpPr txBox="1"/>
          <p:nvPr/>
        </p:nvSpPr>
        <p:spPr>
          <a:xfrm>
            <a:off x="7958941" y="399011"/>
            <a:ext cx="417614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200">
                <a:solidFill>
                  <a:srgbClr val="1E22AA"/>
                </a:solidFill>
                <a:latin typeface="Arial"/>
                <a:ea typeface="Arial"/>
                <a:cs typeface="Arial"/>
                <a:sym typeface="Arial"/>
              </a:rPr>
              <a:t>PREZENTACIJOS PAVADINIMAS	</a:t>
            </a:r>
            <a:r>
              <a:rPr i="1" lang="en-US" sz="1200">
                <a:solidFill>
                  <a:srgbClr val="1E22AA"/>
                </a:solidFill>
                <a:latin typeface="Arial"/>
                <a:ea typeface="Arial"/>
                <a:cs typeface="Arial"/>
                <a:sym typeface="Arial"/>
              </a:rPr>
              <a:t>2022 01 27		#03 </a:t>
            </a:r>
            <a:endParaRPr i="1" sz="1200">
              <a:solidFill>
                <a:srgbClr val="1E2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09225" y="1819973"/>
            <a:ext cx="6482775" cy="3649802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3"/>
          <p:cNvSpPr txBox="1"/>
          <p:nvPr/>
        </p:nvSpPr>
        <p:spPr>
          <a:xfrm>
            <a:off x="1230284" y="1803864"/>
            <a:ext cx="420624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TEKSTINĖ INFORMACIJA</a:t>
            </a:r>
            <a:endParaRPr b="1" i="1" sz="18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3"/>
          <p:cNvSpPr txBox="1"/>
          <p:nvPr/>
        </p:nvSpPr>
        <p:spPr>
          <a:xfrm>
            <a:off x="1230284" y="2593571"/>
            <a:ext cx="4206240" cy="28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Lorem ipsum dolor sit amet, consectetuer adipiscing elit, sed diam nonummy nibh euismod tincidunt ut laoreet dolore magna aliquam erat volutpat.</a:t>
            </a:r>
            <a:endParaRPr b="1" i="1" sz="1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Quis </a:t>
            </a:r>
            <a:r>
              <a:rPr b="1" i="1" lang="en-US"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nostrud exerci tation ullamcorper </a:t>
            </a:r>
            <a:r>
              <a:rPr lang="en-US"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suscipit lobortis nisl ut aliquip ex ea commodo.</a:t>
            </a:r>
            <a:endParaRPr sz="1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sz="1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Arial"/>
              <a:buChar char="•"/>
            </a:pPr>
            <a:r>
              <a:rPr b="1" i="1" lang="en-US"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Duis autem vel eum</a:t>
            </a:r>
            <a:r>
              <a:rPr lang="en-US"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iriure dolor in hendrerit in vulputate velit esse molestie consequat.</a:t>
            </a:r>
            <a:endParaRPr/>
          </a:p>
          <a:p>
            <a:pPr indent="-1968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sz="1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Et accumsan et iusto odio dignissim qui blandit praesent </a:t>
            </a:r>
            <a:r>
              <a:rPr b="1" i="1" lang="en-US"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luptatum zzril delenit augue duis</a:t>
            </a:r>
            <a:r>
              <a:rPr lang="en-US" sz="1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4"/>
          <p:cNvPicPr preferRelativeResize="0"/>
          <p:nvPr/>
        </p:nvPicPr>
        <p:blipFill rotWithShape="1">
          <a:blip r:embed="rId3">
            <a:alphaModFix/>
          </a:blip>
          <a:srcRect b="15669" l="-104" r="103" t="-1"/>
          <a:stretch/>
        </p:blipFill>
        <p:spPr>
          <a:xfrm>
            <a:off x="-1270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4"/>
          <p:cNvPicPr preferRelativeResize="0"/>
          <p:nvPr/>
        </p:nvPicPr>
        <p:blipFill rotWithShape="1">
          <a:blip r:embed="rId4">
            <a:alphaModFix/>
          </a:blip>
          <a:srcRect b="18686" l="0" r="0" t="14155"/>
          <a:stretch/>
        </p:blipFill>
        <p:spPr>
          <a:xfrm>
            <a:off x="-4154" y="1195940"/>
            <a:ext cx="12192000" cy="461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4"/>
          <p:cNvSpPr txBox="1"/>
          <p:nvPr/>
        </p:nvSpPr>
        <p:spPr>
          <a:xfrm>
            <a:off x="1190436" y="2001905"/>
            <a:ext cx="4727764" cy="3040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Arial"/>
              <a:buNone/>
            </a:pPr>
            <a:r>
              <a:rPr b="1" lang="en-US" sz="4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“Lorem ipsum dolor sit amet, consectetur  adipiscing elit.”</a:t>
            </a:r>
            <a:endParaRPr b="1" sz="4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4"/>
          <p:cNvSpPr txBox="1"/>
          <p:nvPr/>
        </p:nvSpPr>
        <p:spPr>
          <a:xfrm>
            <a:off x="7918866" y="388329"/>
            <a:ext cx="421621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PREZENTACIJOS PAVADINIMAS	</a:t>
            </a:r>
            <a:r>
              <a:rPr i="1" lang="en-US"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2022 01 27		#04 </a:t>
            </a:r>
            <a:endParaRPr i="1" sz="1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96245" y="201821"/>
            <a:ext cx="498946" cy="409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"/>
          <p:cNvSpPr txBox="1"/>
          <p:nvPr/>
        </p:nvSpPr>
        <p:spPr>
          <a:xfrm>
            <a:off x="7918866" y="388329"/>
            <a:ext cx="421621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000">
                <a:solidFill>
                  <a:srgbClr val="1E22AA"/>
                </a:solidFill>
                <a:latin typeface="Arial"/>
                <a:ea typeface="Arial"/>
                <a:cs typeface="Arial"/>
                <a:sym typeface="Arial"/>
              </a:rPr>
              <a:t>PREZENTACIJOS PAVADINIMAS	</a:t>
            </a:r>
            <a:r>
              <a:rPr i="1" lang="en-US" sz="1000">
                <a:solidFill>
                  <a:srgbClr val="1E22AA"/>
                </a:solidFill>
                <a:latin typeface="Arial"/>
                <a:ea typeface="Arial"/>
                <a:cs typeface="Arial"/>
                <a:sym typeface="Arial"/>
              </a:rPr>
              <a:t>2022 01 27		#05 </a:t>
            </a:r>
            <a:endParaRPr i="1" sz="1000">
              <a:solidFill>
                <a:srgbClr val="1E2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7344" y="262514"/>
            <a:ext cx="477011" cy="37068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5"/>
          <p:cNvSpPr txBox="1"/>
          <p:nvPr/>
        </p:nvSpPr>
        <p:spPr>
          <a:xfrm>
            <a:off x="884355" y="1932709"/>
            <a:ext cx="2701993" cy="11352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8000"/>
              <a:buFont typeface="Arial"/>
              <a:buNone/>
            </a:pPr>
            <a:r>
              <a:rPr b="1" i="0" lang="en-US" sz="8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57%</a:t>
            </a:r>
            <a:endParaRPr/>
          </a:p>
        </p:txBody>
      </p:sp>
      <p:sp>
        <p:nvSpPr>
          <p:cNvPr id="125" name="Google Shape;125;p5"/>
          <p:cNvSpPr txBox="1"/>
          <p:nvPr/>
        </p:nvSpPr>
        <p:spPr>
          <a:xfrm>
            <a:off x="4796170" y="1932709"/>
            <a:ext cx="2701993" cy="11352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8000"/>
              <a:buFont typeface="Arial"/>
              <a:buNone/>
            </a:pPr>
            <a:r>
              <a:rPr b="1" i="0" lang="en-US" sz="8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27%</a:t>
            </a:r>
            <a:endParaRPr/>
          </a:p>
        </p:txBody>
      </p:sp>
      <p:sp>
        <p:nvSpPr>
          <p:cNvPr id="126" name="Google Shape;126;p5"/>
          <p:cNvSpPr txBox="1"/>
          <p:nvPr/>
        </p:nvSpPr>
        <p:spPr>
          <a:xfrm>
            <a:off x="809639" y="3617038"/>
            <a:ext cx="3095009" cy="17146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b="1"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Pavadinimas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Lorem ipsum dolor sit amet, consectetur adipiscing elit. Etiam eget dapibus tellus, sed finibus quam. Pellentesque molestie sagittis elementum.</a:t>
            </a:r>
            <a:endParaRPr b="0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5"/>
          <p:cNvSpPr txBox="1"/>
          <p:nvPr/>
        </p:nvSpPr>
        <p:spPr>
          <a:xfrm>
            <a:off x="4754996" y="3617038"/>
            <a:ext cx="3095009" cy="1635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b="1"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Pavadinimas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Lorem ipsum dolor sit amet, consectetur adipiscing elit. Etiam eget dapibus tellus, sed finibus quam. Pellentesque molestie sagittis elementum.</a:t>
            </a:r>
            <a:endParaRPr b="0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5"/>
          <p:cNvSpPr txBox="1"/>
          <p:nvPr/>
        </p:nvSpPr>
        <p:spPr>
          <a:xfrm>
            <a:off x="8681136" y="1948377"/>
            <a:ext cx="2701993" cy="11352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8000"/>
              <a:buFont typeface="Arial"/>
              <a:buNone/>
            </a:pPr>
            <a:r>
              <a:rPr b="1" i="0" lang="en-US" sz="8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16%</a:t>
            </a:r>
            <a:endParaRPr b="1" i="0" sz="8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5"/>
          <p:cNvSpPr txBox="1"/>
          <p:nvPr/>
        </p:nvSpPr>
        <p:spPr>
          <a:xfrm>
            <a:off x="8639962" y="3632706"/>
            <a:ext cx="3095009" cy="1635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b="1"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Pavadinimas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Lorem ipsum dolor sit amet, consectetur adipiscing elit. Etiam eget dapibus tellus, sed finibus quam. Pellentesque molestie sagittis elementum.</a:t>
            </a:r>
            <a:endParaRPr b="0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0" name="Google Shape;130;p5"/>
          <p:cNvCxnSpPr/>
          <p:nvPr/>
        </p:nvCxnSpPr>
        <p:spPr>
          <a:xfrm>
            <a:off x="884355" y="599010"/>
            <a:ext cx="11307645" cy="0"/>
          </a:xfrm>
          <a:prstGeom prst="straightConnector1">
            <a:avLst/>
          </a:prstGeom>
          <a:noFill/>
          <a:ln cap="flat" cmpd="sng" w="12700">
            <a:solidFill>
              <a:srgbClr val="1E22AA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31" name="Google Shape;131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4355" y="3061429"/>
            <a:ext cx="363331" cy="31594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5"/>
          <p:cNvSpPr/>
          <p:nvPr/>
        </p:nvSpPr>
        <p:spPr>
          <a:xfrm>
            <a:off x="1247686" y="3121149"/>
            <a:ext cx="1844196" cy="196500"/>
          </a:xfrm>
          <a:custGeom>
            <a:rect b="b" l="l" r="r" t="t"/>
            <a:pathLst>
              <a:path extrusionOk="0" h="196500" w="1778147">
                <a:moveTo>
                  <a:pt x="0" y="196500"/>
                </a:moveTo>
                <a:lnTo>
                  <a:pt x="74031" y="0"/>
                </a:lnTo>
                <a:lnTo>
                  <a:pt x="1778147" y="0"/>
                </a:lnTo>
                <a:lnTo>
                  <a:pt x="1700558" y="196500"/>
                </a:lnTo>
                <a:lnTo>
                  <a:pt x="0" y="196500"/>
                </a:lnTo>
                <a:close/>
              </a:path>
            </a:pathLst>
          </a:custGeom>
          <a:solidFill>
            <a:srgbClr val="2E31B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81136" y="3061429"/>
            <a:ext cx="363331" cy="31594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5"/>
          <p:cNvSpPr/>
          <p:nvPr/>
        </p:nvSpPr>
        <p:spPr>
          <a:xfrm>
            <a:off x="9044467" y="3121149"/>
            <a:ext cx="1844196" cy="196500"/>
          </a:xfrm>
          <a:custGeom>
            <a:rect b="b" l="l" r="r" t="t"/>
            <a:pathLst>
              <a:path extrusionOk="0" h="196500" w="1778147">
                <a:moveTo>
                  <a:pt x="0" y="196500"/>
                </a:moveTo>
                <a:lnTo>
                  <a:pt x="74031" y="0"/>
                </a:lnTo>
                <a:lnTo>
                  <a:pt x="1778147" y="0"/>
                </a:lnTo>
                <a:lnTo>
                  <a:pt x="1700558" y="196500"/>
                </a:lnTo>
                <a:lnTo>
                  <a:pt x="0" y="196500"/>
                </a:lnTo>
                <a:close/>
              </a:path>
            </a:pathLst>
          </a:custGeom>
          <a:solidFill>
            <a:srgbClr val="1E22A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5" name="Google Shape;13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19514" y="3061429"/>
            <a:ext cx="363331" cy="31594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5"/>
          <p:cNvSpPr/>
          <p:nvPr/>
        </p:nvSpPr>
        <p:spPr>
          <a:xfrm>
            <a:off x="5082845" y="3121149"/>
            <a:ext cx="1844196" cy="196500"/>
          </a:xfrm>
          <a:custGeom>
            <a:rect b="b" l="l" r="r" t="t"/>
            <a:pathLst>
              <a:path extrusionOk="0" h="196500" w="1778147">
                <a:moveTo>
                  <a:pt x="0" y="196500"/>
                </a:moveTo>
                <a:lnTo>
                  <a:pt x="74031" y="0"/>
                </a:lnTo>
                <a:lnTo>
                  <a:pt x="1778147" y="0"/>
                </a:lnTo>
                <a:lnTo>
                  <a:pt x="1700558" y="196500"/>
                </a:lnTo>
                <a:lnTo>
                  <a:pt x="0" y="196500"/>
                </a:lnTo>
                <a:close/>
              </a:path>
            </a:pathLst>
          </a:custGeom>
          <a:solidFill>
            <a:srgbClr val="2E31B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" name="Google Shape;141;p6"/>
          <p:cNvGraphicFramePr/>
          <p:nvPr/>
        </p:nvGraphicFramePr>
        <p:xfrm>
          <a:off x="561573" y="2290245"/>
          <a:ext cx="3505393" cy="3461174"/>
        </p:xfrm>
        <a:graphic>
          <a:graphicData uri="http://schemas.openxmlformats.org/drawingml/2006/chart">
            <c:chart r:id="rId3"/>
          </a:graphicData>
        </a:graphic>
      </p:graphicFrame>
      <p:graphicFrame>
        <p:nvGraphicFramePr>
          <p:cNvPr id="142" name="Google Shape;142;p6"/>
          <p:cNvGraphicFramePr/>
          <p:nvPr/>
        </p:nvGraphicFramePr>
        <p:xfrm>
          <a:off x="4354013" y="2290245"/>
          <a:ext cx="3505393" cy="3461174"/>
        </p:xfrm>
        <a:graphic>
          <a:graphicData uri="http://schemas.openxmlformats.org/drawingml/2006/chart">
            <c:chart r:id="rId4"/>
          </a:graphicData>
        </a:graphic>
      </p:graphicFrame>
      <p:graphicFrame>
        <p:nvGraphicFramePr>
          <p:cNvPr id="143" name="Google Shape;143;p6"/>
          <p:cNvGraphicFramePr/>
          <p:nvPr/>
        </p:nvGraphicFramePr>
        <p:xfrm>
          <a:off x="8241430" y="2290245"/>
          <a:ext cx="3505393" cy="3461174"/>
        </p:xfrm>
        <a:graphic>
          <a:graphicData uri="http://schemas.openxmlformats.org/drawingml/2006/chart">
            <c:chart r:id="rId5"/>
          </a:graphicData>
        </a:graphic>
      </p:graphicFrame>
      <p:sp>
        <p:nvSpPr>
          <p:cNvPr id="144" name="Google Shape;144;p6"/>
          <p:cNvSpPr txBox="1"/>
          <p:nvPr/>
        </p:nvSpPr>
        <p:spPr>
          <a:xfrm>
            <a:off x="787045" y="1780219"/>
            <a:ext cx="2180752" cy="402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Pavadinimas #1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6"/>
          <p:cNvSpPr txBox="1"/>
          <p:nvPr/>
        </p:nvSpPr>
        <p:spPr>
          <a:xfrm>
            <a:off x="4576061" y="1780219"/>
            <a:ext cx="2180752" cy="402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Pavadinimas #2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6"/>
          <p:cNvSpPr txBox="1"/>
          <p:nvPr/>
        </p:nvSpPr>
        <p:spPr>
          <a:xfrm>
            <a:off x="8493792" y="1780219"/>
            <a:ext cx="2180752" cy="402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Pavadinimas #3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6"/>
          <p:cNvSpPr txBox="1"/>
          <p:nvPr/>
        </p:nvSpPr>
        <p:spPr>
          <a:xfrm>
            <a:off x="7918866" y="388329"/>
            <a:ext cx="421621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000">
                <a:solidFill>
                  <a:srgbClr val="1E22AA"/>
                </a:solidFill>
                <a:latin typeface="Arial"/>
                <a:ea typeface="Arial"/>
                <a:cs typeface="Arial"/>
                <a:sym typeface="Arial"/>
              </a:rPr>
              <a:t>PREZENTACIJOS PAVADINIMAS	</a:t>
            </a:r>
            <a:r>
              <a:rPr i="1" lang="en-US" sz="1000">
                <a:solidFill>
                  <a:srgbClr val="1E22AA"/>
                </a:solidFill>
                <a:latin typeface="Arial"/>
                <a:ea typeface="Arial"/>
                <a:cs typeface="Arial"/>
                <a:sym typeface="Arial"/>
              </a:rPr>
              <a:t>2022 01 27		#06 </a:t>
            </a:r>
            <a:endParaRPr i="1" sz="1000">
              <a:solidFill>
                <a:srgbClr val="1E22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8" name="Google Shape;148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7344" y="262514"/>
            <a:ext cx="477011" cy="3706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9" name="Google Shape;149;p6"/>
          <p:cNvCxnSpPr/>
          <p:nvPr/>
        </p:nvCxnSpPr>
        <p:spPr>
          <a:xfrm>
            <a:off x="884355" y="599010"/>
            <a:ext cx="11307645" cy="0"/>
          </a:xfrm>
          <a:prstGeom prst="straightConnector1">
            <a:avLst/>
          </a:prstGeom>
          <a:noFill/>
          <a:ln cap="flat" cmpd="sng" w="12700">
            <a:solidFill>
              <a:srgbClr val="1E22AA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2022-01-27T08:54:03Z</dcterms:created>
  <dc:creator>Kristė</dc:creator>
</cp:coreProperties>
</file>